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598400" cy="17818100"/>
  <p:notesSz cx="6858000" cy="9144000"/>
  <p:defaultTextStyle>
    <a:defPPr>
      <a:defRPr lang="en-US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27" d="100"/>
          <a:sy n="27" d="100"/>
        </p:scale>
        <p:origin x="236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8C633DB-24F9-4614-8349-2FDBD0B5AA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74801" y="2916065"/>
            <a:ext cx="9448800" cy="6203339"/>
          </a:xfrm>
        </p:spPr>
        <p:txBody>
          <a:bodyPr anchor="b"/>
          <a:lstStyle>
            <a:lvl1pPr algn="ctr">
              <a:defRPr sz="4243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19C74A62-8C3C-4D7C-B6AE-5F3571DEC2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74801" y="9358628"/>
            <a:ext cx="9448800" cy="4301915"/>
          </a:xfrm>
        </p:spPr>
        <p:txBody>
          <a:bodyPr/>
          <a:lstStyle>
            <a:lvl1pPr marL="0" indent="0" algn="ctr">
              <a:buNone/>
              <a:defRPr sz="1697"/>
            </a:lvl1pPr>
            <a:lvl2pPr marL="323286" indent="0" algn="ctr">
              <a:buNone/>
              <a:defRPr sz="1414"/>
            </a:lvl2pPr>
            <a:lvl3pPr marL="646572" indent="0" algn="ctr">
              <a:buNone/>
              <a:defRPr sz="1273"/>
            </a:lvl3pPr>
            <a:lvl4pPr marL="969858" indent="0" algn="ctr">
              <a:buNone/>
              <a:defRPr sz="1131"/>
            </a:lvl4pPr>
            <a:lvl5pPr marL="1293144" indent="0" algn="ctr">
              <a:buNone/>
              <a:defRPr sz="1131"/>
            </a:lvl5pPr>
            <a:lvl6pPr marL="1616431" indent="0" algn="ctr">
              <a:buNone/>
              <a:defRPr sz="1131"/>
            </a:lvl6pPr>
            <a:lvl7pPr marL="1939717" indent="0" algn="ctr">
              <a:buNone/>
              <a:defRPr sz="1131"/>
            </a:lvl7pPr>
            <a:lvl8pPr marL="2263003" indent="0" algn="ctr">
              <a:buNone/>
              <a:defRPr sz="1131"/>
            </a:lvl8pPr>
            <a:lvl9pPr marL="2586289" indent="0" algn="ctr">
              <a:buNone/>
              <a:defRPr sz="1131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8C81930-4F2C-4EEE-8A39-DD5BE0C64A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95B2D-7499-4E0D-930A-42AE27236779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70FEF6D-3B98-4604-A0AB-1AD186ABF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5DDD65F-9142-4C05-8011-8977D1DFC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445EA-BFC5-42D2-9CAB-2BF0EA1DC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45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A5F4D4E-0F77-4E96-BEE4-27E0873C4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F2A82B98-6D44-4C10-B751-6D0BA19820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A5392F1-8277-4DEE-8CF0-D587B9C34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95B2D-7499-4E0D-930A-42AE27236779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15AA3FF-FD87-4C6E-A544-5388B2C77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41C0711-6A9D-45DD-8372-B47E62BB8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445EA-BFC5-42D2-9CAB-2BF0EA1DC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583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6097E804-ADE2-4F3A-A09E-15E7AA7E5B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015730" y="948648"/>
            <a:ext cx="2716530" cy="15100017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7CB83A9D-17B0-49BF-86B3-BD5654CF39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66141" y="948648"/>
            <a:ext cx="7992110" cy="15100017"/>
          </a:xfrm>
        </p:spPr>
        <p:txBody>
          <a:bodyPr vert="eaVert"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1250279-3B7F-4CF5-9297-1406EE786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95B2D-7499-4E0D-930A-42AE27236779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06CB927-B63A-449B-A7B1-AD37AE95D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97058FA-9DC3-4606-9C26-7ED8E1A8C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445EA-BFC5-42D2-9CAB-2BF0EA1DC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130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8E9B712-B96A-4F27-822D-2BFDD038D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7641830D-CDCF-45CE-AF5C-C58C77ED15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DCE5A47-AAA4-4084-9D2C-52FC3C953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95B2D-7499-4E0D-930A-42AE27236779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AC3ED0D-9A32-436C-A37B-B72656CC7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BF5BD10-C8B8-4C89-959C-F83F2D726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445EA-BFC5-42D2-9CAB-2BF0EA1DC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830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7D2CEC0-E8E0-4805-B668-ADFDA93655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9579" y="4442157"/>
            <a:ext cx="10866120" cy="7411834"/>
          </a:xfrm>
        </p:spPr>
        <p:txBody>
          <a:bodyPr anchor="b"/>
          <a:lstStyle>
            <a:lvl1pPr>
              <a:defRPr sz="4243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DEDA4AC-1767-40D9-97A1-70D084D8C9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59579" y="11924109"/>
            <a:ext cx="10866120" cy="3897708"/>
          </a:xfrm>
        </p:spPr>
        <p:txBody>
          <a:bodyPr/>
          <a:lstStyle>
            <a:lvl1pPr marL="0" indent="0">
              <a:buNone/>
              <a:defRPr sz="1697">
                <a:solidFill>
                  <a:schemeClr val="tx1">
                    <a:tint val="75000"/>
                  </a:schemeClr>
                </a:solidFill>
              </a:defRPr>
            </a:lvl1pPr>
            <a:lvl2pPr marL="323286" indent="0">
              <a:buNone/>
              <a:defRPr sz="1414">
                <a:solidFill>
                  <a:schemeClr val="tx1">
                    <a:tint val="75000"/>
                  </a:schemeClr>
                </a:solidFill>
              </a:defRPr>
            </a:lvl2pPr>
            <a:lvl3pPr marL="646572" indent="0">
              <a:buNone/>
              <a:defRPr sz="1273">
                <a:solidFill>
                  <a:schemeClr val="tx1">
                    <a:tint val="75000"/>
                  </a:schemeClr>
                </a:solidFill>
              </a:defRPr>
            </a:lvl3pPr>
            <a:lvl4pPr marL="969858" indent="0">
              <a:buNone/>
              <a:defRPr sz="1131">
                <a:solidFill>
                  <a:schemeClr val="tx1">
                    <a:tint val="75000"/>
                  </a:schemeClr>
                </a:solidFill>
              </a:defRPr>
            </a:lvl4pPr>
            <a:lvl5pPr marL="1293144" indent="0">
              <a:buNone/>
              <a:defRPr sz="1131">
                <a:solidFill>
                  <a:schemeClr val="tx1">
                    <a:tint val="75000"/>
                  </a:schemeClr>
                </a:solidFill>
              </a:defRPr>
            </a:lvl5pPr>
            <a:lvl6pPr marL="1616431" indent="0">
              <a:buNone/>
              <a:defRPr sz="1131">
                <a:solidFill>
                  <a:schemeClr val="tx1">
                    <a:tint val="75000"/>
                  </a:schemeClr>
                </a:solidFill>
              </a:defRPr>
            </a:lvl6pPr>
            <a:lvl7pPr marL="1939717" indent="0">
              <a:buNone/>
              <a:defRPr sz="1131">
                <a:solidFill>
                  <a:schemeClr val="tx1">
                    <a:tint val="75000"/>
                  </a:schemeClr>
                </a:solidFill>
              </a:defRPr>
            </a:lvl7pPr>
            <a:lvl8pPr marL="2263003" indent="0">
              <a:buNone/>
              <a:defRPr sz="1131">
                <a:solidFill>
                  <a:schemeClr val="tx1">
                    <a:tint val="75000"/>
                  </a:schemeClr>
                </a:solidFill>
              </a:defRPr>
            </a:lvl8pPr>
            <a:lvl9pPr marL="2586289" indent="0">
              <a:buNone/>
              <a:defRPr sz="113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6BBDA58-BE32-43C4-A661-38A302B3E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95B2D-7499-4E0D-930A-42AE27236779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799AF46-7A75-412A-8E9F-7EA5047BC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1C857E2-6B5D-40A6-807C-9DF731F85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445EA-BFC5-42D2-9CAB-2BF0EA1DC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380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062A7B2-6E34-482D-867E-D5BC1EB66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CA144F7-9297-4271-A785-147F81DDAB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66141" y="4743245"/>
            <a:ext cx="5354320" cy="11305421"/>
          </a:xfrm>
        </p:spPr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A4319333-F022-4140-A71F-54983BDB01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77941" y="4743245"/>
            <a:ext cx="5354320" cy="11305421"/>
          </a:xfrm>
        </p:spPr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35C0AD51-E390-46E1-933D-FA7A52BAB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95B2D-7499-4E0D-930A-42AE27236779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45A5B659-D8EA-4969-A60C-CC43126B4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079FD7B0-2126-4949-8809-035E0BA0F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445EA-BFC5-42D2-9CAB-2BF0EA1DC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887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A41123F-80C0-482C-AF56-5E9705413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7782" y="948653"/>
            <a:ext cx="10866120" cy="3444009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34023D1-A759-4F28-8571-E98EFADD2E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67783" y="4367911"/>
            <a:ext cx="5329713" cy="2140646"/>
          </a:xfrm>
        </p:spPr>
        <p:txBody>
          <a:bodyPr anchor="b"/>
          <a:lstStyle>
            <a:lvl1pPr marL="0" indent="0">
              <a:buNone/>
              <a:defRPr sz="1697" b="1"/>
            </a:lvl1pPr>
            <a:lvl2pPr marL="323286" indent="0">
              <a:buNone/>
              <a:defRPr sz="1414" b="1"/>
            </a:lvl2pPr>
            <a:lvl3pPr marL="646572" indent="0">
              <a:buNone/>
              <a:defRPr sz="1273" b="1"/>
            </a:lvl3pPr>
            <a:lvl4pPr marL="969858" indent="0">
              <a:buNone/>
              <a:defRPr sz="1131" b="1"/>
            </a:lvl4pPr>
            <a:lvl5pPr marL="1293144" indent="0">
              <a:buNone/>
              <a:defRPr sz="1131" b="1"/>
            </a:lvl5pPr>
            <a:lvl6pPr marL="1616431" indent="0">
              <a:buNone/>
              <a:defRPr sz="1131" b="1"/>
            </a:lvl6pPr>
            <a:lvl7pPr marL="1939717" indent="0">
              <a:buNone/>
              <a:defRPr sz="1131" b="1"/>
            </a:lvl7pPr>
            <a:lvl8pPr marL="2263003" indent="0">
              <a:buNone/>
              <a:defRPr sz="1131" b="1"/>
            </a:lvl8pPr>
            <a:lvl9pPr marL="2586289" indent="0">
              <a:buNone/>
              <a:defRPr sz="1131" b="1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E1B15427-BE0B-44AD-820D-8F03774DFE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67783" y="6508556"/>
            <a:ext cx="5329713" cy="9573106"/>
          </a:xfrm>
        </p:spPr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BA8A6D6F-9A41-44B7-BFCC-4899EE9317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77941" y="4367911"/>
            <a:ext cx="5355961" cy="2140646"/>
          </a:xfrm>
        </p:spPr>
        <p:txBody>
          <a:bodyPr anchor="b"/>
          <a:lstStyle>
            <a:lvl1pPr marL="0" indent="0">
              <a:buNone/>
              <a:defRPr sz="1697" b="1"/>
            </a:lvl1pPr>
            <a:lvl2pPr marL="323286" indent="0">
              <a:buNone/>
              <a:defRPr sz="1414" b="1"/>
            </a:lvl2pPr>
            <a:lvl3pPr marL="646572" indent="0">
              <a:buNone/>
              <a:defRPr sz="1273" b="1"/>
            </a:lvl3pPr>
            <a:lvl4pPr marL="969858" indent="0">
              <a:buNone/>
              <a:defRPr sz="1131" b="1"/>
            </a:lvl4pPr>
            <a:lvl5pPr marL="1293144" indent="0">
              <a:buNone/>
              <a:defRPr sz="1131" b="1"/>
            </a:lvl5pPr>
            <a:lvl6pPr marL="1616431" indent="0">
              <a:buNone/>
              <a:defRPr sz="1131" b="1"/>
            </a:lvl6pPr>
            <a:lvl7pPr marL="1939717" indent="0">
              <a:buNone/>
              <a:defRPr sz="1131" b="1"/>
            </a:lvl7pPr>
            <a:lvl8pPr marL="2263003" indent="0">
              <a:buNone/>
              <a:defRPr sz="1131" b="1"/>
            </a:lvl8pPr>
            <a:lvl9pPr marL="2586289" indent="0">
              <a:buNone/>
              <a:defRPr sz="1131" b="1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24715962-8965-41E1-92C1-4DE0048D15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77941" y="6508556"/>
            <a:ext cx="5355961" cy="9573106"/>
          </a:xfrm>
        </p:spPr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21D69767-7033-4444-9267-C6ACE1789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95B2D-7499-4E0D-930A-42AE27236779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EE91BACC-4DE8-4BE6-B863-0A82D982B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53C03D86-C90F-4DB3-BFBE-1B884EFC0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445EA-BFC5-42D2-9CAB-2BF0EA1DC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62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1D2489E-E7BD-4E32-8C6C-CE1087881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8C1CD39B-88C4-48FD-980B-EC582F9D9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95B2D-7499-4E0D-930A-42AE27236779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373E87BC-B67E-4804-945E-5CBE5D008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CF7F466A-FE02-4D6E-A7FF-1B710C0F6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445EA-BFC5-42D2-9CAB-2BF0EA1DC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921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ABFB1683-7395-46A4-AB69-A0443EFD9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95B2D-7499-4E0D-930A-42AE27236779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D4FA6076-A6CC-4400-84D4-A3B73BE6E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58B3D797-A39E-4F1E-8CDF-BADEE1839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445EA-BFC5-42D2-9CAB-2BF0EA1DC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582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0C13053-4009-4811-AB77-76CFB35E3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7783" y="1187874"/>
            <a:ext cx="4063312" cy="4157557"/>
          </a:xfrm>
        </p:spPr>
        <p:txBody>
          <a:bodyPr anchor="b"/>
          <a:lstStyle>
            <a:lvl1pPr>
              <a:defRPr sz="2263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FBCCD22-BC12-4FC2-B864-26BFC51648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5962" y="2565480"/>
            <a:ext cx="6377940" cy="12662400"/>
          </a:xfrm>
        </p:spPr>
        <p:txBody>
          <a:bodyPr/>
          <a:lstStyle>
            <a:lvl1pPr>
              <a:defRPr sz="2263"/>
            </a:lvl1pPr>
            <a:lvl2pPr>
              <a:defRPr sz="1980"/>
            </a:lvl2pPr>
            <a:lvl3pPr>
              <a:defRPr sz="1697"/>
            </a:lvl3pPr>
            <a:lvl4pPr>
              <a:defRPr sz="1414"/>
            </a:lvl4pPr>
            <a:lvl5pPr>
              <a:defRPr sz="1414"/>
            </a:lvl5pPr>
            <a:lvl6pPr>
              <a:defRPr sz="1414"/>
            </a:lvl6pPr>
            <a:lvl7pPr>
              <a:defRPr sz="1414"/>
            </a:lvl7pPr>
            <a:lvl8pPr>
              <a:defRPr sz="1414"/>
            </a:lvl8pPr>
            <a:lvl9pPr>
              <a:defRPr sz="1414"/>
            </a:lvl9pPr>
          </a:lstStyle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606C0335-67DD-4C7B-A097-9B0CB0FD30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7783" y="5345430"/>
            <a:ext cx="4063312" cy="9903070"/>
          </a:xfrm>
        </p:spPr>
        <p:txBody>
          <a:bodyPr/>
          <a:lstStyle>
            <a:lvl1pPr marL="0" indent="0">
              <a:buNone/>
              <a:defRPr sz="1131"/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8F67BA59-9D33-475D-9703-FFBD5BF47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95B2D-7499-4E0D-930A-42AE27236779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56514EAD-3A31-4687-8DBA-9169BD844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1091EE1E-3D5D-4573-A2A8-A906418CD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445EA-BFC5-42D2-9CAB-2BF0EA1DC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750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1B7CF07-6F7A-40C6-8D5C-0DFC9A7B80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7783" y="1187874"/>
            <a:ext cx="4063312" cy="4157557"/>
          </a:xfrm>
        </p:spPr>
        <p:txBody>
          <a:bodyPr anchor="b"/>
          <a:lstStyle>
            <a:lvl1pPr>
              <a:defRPr sz="2263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2A2C5ED1-57B7-4356-93C9-60AB2FFE38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55962" y="2565480"/>
            <a:ext cx="6377940" cy="12662400"/>
          </a:xfrm>
        </p:spPr>
        <p:txBody>
          <a:bodyPr/>
          <a:lstStyle>
            <a:lvl1pPr marL="0" indent="0">
              <a:buNone/>
              <a:defRPr sz="2263"/>
            </a:lvl1pPr>
            <a:lvl2pPr marL="323286" indent="0">
              <a:buNone/>
              <a:defRPr sz="1980"/>
            </a:lvl2pPr>
            <a:lvl3pPr marL="646572" indent="0">
              <a:buNone/>
              <a:defRPr sz="1697"/>
            </a:lvl3pPr>
            <a:lvl4pPr marL="969858" indent="0">
              <a:buNone/>
              <a:defRPr sz="1414"/>
            </a:lvl4pPr>
            <a:lvl5pPr marL="1293144" indent="0">
              <a:buNone/>
              <a:defRPr sz="1414"/>
            </a:lvl5pPr>
            <a:lvl6pPr marL="1616431" indent="0">
              <a:buNone/>
              <a:defRPr sz="1414"/>
            </a:lvl6pPr>
            <a:lvl7pPr marL="1939717" indent="0">
              <a:buNone/>
              <a:defRPr sz="1414"/>
            </a:lvl7pPr>
            <a:lvl8pPr marL="2263003" indent="0">
              <a:buNone/>
              <a:defRPr sz="1414"/>
            </a:lvl8pPr>
            <a:lvl9pPr marL="2586289" indent="0">
              <a:buNone/>
              <a:defRPr sz="1414"/>
            </a:lvl9pPr>
          </a:lstStyle>
          <a:p>
            <a:endParaRPr lang="en-US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4D0373F6-E38C-41EF-923B-C139CBA6B8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7783" y="5345430"/>
            <a:ext cx="4063312" cy="9903070"/>
          </a:xfrm>
        </p:spPr>
        <p:txBody>
          <a:bodyPr/>
          <a:lstStyle>
            <a:lvl1pPr marL="0" indent="0">
              <a:buNone/>
              <a:defRPr sz="1131"/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FFA1C2A8-0010-49AD-A4EC-A13EEAB44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95B2D-7499-4E0D-930A-42AE27236779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EA18F94F-A40C-418C-A328-479DDD79B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CD68F1B3-2B2C-4890-B3DD-93E0827B7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445EA-BFC5-42D2-9CAB-2BF0EA1DC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953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3976ABCC-4F07-4AEB-A970-01D688666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6141" y="948653"/>
            <a:ext cx="10866120" cy="3444009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E0BB6B3E-3D29-4303-B24C-6DAA842632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66141" y="4743245"/>
            <a:ext cx="10866120" cy="11305421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D2154DE-ADE6-4B9F-B90C-CC023A290A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897621" y="16514743"/>
            <a:ext cx="2834640" cy="948649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84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C95B2D-7499-4E0D-930A-42AE27236779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4F5AFD3-103A-4285-B0C6-D898CB68AD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73221" y="16514743"/>
            <a:ext cx="4251960" cy="948649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84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2CB7293-C0DB-4081-99DF-7446967A3F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6141" y="16514743"/>
            <a:ext cx="2834640" cy="948649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84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E445EA-BFC5-42D2-9CAB-2BF0EA1DC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349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646572" rtl="1" eaLnBrk="1" latinLnBrk="0" hangingPunct="1">
        <a:lnSpc>
          <a:spcPct val="90000"/>
        </a:lnSpc>
        <a:spcBef>
          <a:spcPct val="0"/>
        </a:spcBef>
        <a:buNone/>
        <a:defRPr sz="311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1643" indent="-161643" algn="r" defTabSz="646572" rtl="1" eaLnBrk="1" latinLnBrk="0" hangingPunct="1">
        <a:lnSpc>
          <a:spcPct val="90000"/>
        </a:lnSpc>
        <a:spcBef>
          <a:spcPts val="707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484929" indent="-161643" algn="r" defTabSz="646572" rtl="1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697" kern="1200">
          <a:solidFill>
            <a:schemeClr val="tx1"/>
          </a:solidFill>
          <a:latin typeface="+mn-lt"/>
          <a:ea typeface="+mn-ea"/>
          <a:cs typeface="+mn-cs"/>
        </a:defRPr>
      </a:lvl2pPr>
      <a:lvl3pPr marL="808215" indent="-161643" algn="r" defTabSz="646572" rtl="1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414" kern="1200">
          <a:solidFill>
            <a:schemeClr val="tx1"/>
          </a:solidFill>
          <a:latin typeface="+mn-lt"/>
          <a:ea typeface="+mn-ea"/>
          <a:cs typeface="+mn-cs"/>
        </a:defRPr>
      </a:lvl3pPr>
      <a:lvl4pPr marL="1131501" indent="-161643" algn="r" defTabSz="646572" rtl="1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3" kern="1200">
          <a:solidFill>
            <a:schemeClr val="tx1"/>
          </a:solidFill>
          <a:latin typeface="+mn-lt"/>
          <a:ea typeface="+mn-ea"/>
          <a:cs typeface="+mn-cs"/>
        </a:defRPr>
      </a:lvl4pPr>
      <a:lvl5pPr marL="1454788" indent="-161643" algn="r" defTabSz="646572" rtl="1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3" kern="1200">
          <a:solidFill>
            <a:schemeClr val="tx1"/>
          </a:solidFill>
          <a:latin typeface="+mn-lt"/>
          <a:ea typeface="+mn-ea"/>
          <a:cs typeface="+mn-cs"/>
        </a:defRPr>
      </a:lvl5pPr>
      <a:lvl6pPr marL="1778074" indent="-161643" algn="r" defTabSz="646572" rtl="1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3" kern="1200">
          <a:solidFill>
            <a:schemeClr val="tx1"/>
          </a:solidFill>
          <a:latin typeface="+mn-lt"/>
          <a:ea typeface="+mn-ea"/>
          <a:cs typeface="+mn-cs"/>
        </a:defRPr>
      </a:lvl6pPr>
      <a:lvl7pPr marL="2101360" indent="-161643" algn="r" defTabSz="646572" rtl="1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3" kern="1200">
          <a:solidFill>
            <a:schemeClr val="tx1"/>
          </a:solidFill>
          <a:latin typeface="+mn-lt"/>
          <a:ea typeface="+mn-ea"/>
          <a:cs typeface="+mn-cs"/>
        </a:defRPr>
      </a:lvl7pPr>
      <a:lvl8pPr marL="2424646" indent="-161643" algn="r" defTabSz="646572" rtl="1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3" kern="1200">
          <a:solidFill>
            <a:schemeClr val="tx1"/>
          </a:solidFill>
          <a:latin typeface="+mn-lt"/>
          <a:ea typeface="+mn-ea"/>
          <a:cs typeface="+mn-cs"/>
        </a:defRPr>
      </a:lvl8pPr>
      <a:lvl9pPr marL="2747932" indent="-161643" algn="r" defTabSz="646572" rtl="1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46572" rtl="1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1pPr>
      <a:lvl2pPr marL="323286" algn="r" defTabSz="646572" rtl="1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2pPr>
      <a:lvl3pPr marL="646572" algn="r" defTabSz="646572" rtl="1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3pPr>
      <a:lvl4pPr marL="969858" algn="r" defTabSz="646572" rtl="1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4pPr>
      <a:lvl5pPr marL="1293144" algn="r" defTabSz="646572" rtl="1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5pPr>
      <a:lvl6pPr marL="1616431" algn="r" defTabSz="646572" rtl="1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6pPr>
      <a:lvl7pPr marL="1939717" algn="r" defTabSz="646572" rtl="1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7pPr>
      <a:lvl8pPr marL="2263003" algn="r" defTabSz="646572" rtl="1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8pPr>
      <a:lvl9pPr marL="2586289" algn="r" defTabSz="646572" rtl="1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A153B2C5-A5CC-407E-8088-DFA78790A3B7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598400" cy="1781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7728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D5CE046B-F179-45F0-9D14-28624747B06C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598400" cy="1781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46221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44A3166A-BBC8-4BD9-B596-79BCFCA05F05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598400" cy="1781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8218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25C50E7A-90E9-452F-A620-696F3F228946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598400" cy="1781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8059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7AB320BD-2209-4444-9E20-483ED2DC8B3D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598400" cy="1781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7083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84848FFF-1ECD-4EAC-9A1F-7CEA6C5F9B53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598400" cy="1781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126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9E352552-BDEB-4A1E-9D22-F8615C09B16F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598400" cy="1781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05730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4E8FFE87-D49B-4D8E-9660-60BEE9A4544B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598400" cy="1781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37761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ED36A7C8-253F-4DE9-91CE-17BC36A57353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598400" cy="1781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6100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7BB12C01-F751-44DD-8C81-EBDAB249EB07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598400" cy="1781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75335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21D41748-9EB5-48F4-AF8B-6C92B2A69EA2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598400" cy="1781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33461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مخصص</PresentationFormat>
  <Paragraphs>0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LAPTOP-STO27CJS</dc:creator>
  <cp:lastModifiedBy>LAPTOP-STO27CJS</cp:lastModifiedBy>
  <cp:revision>1</cp:revision>
  <dcterms:created xsi:type="dcterms:W3CDTF">2018-11-10T21:26:10Z</dcterms:created>
  <dcterms:modified xsi:type="dcterms:W3CDTF">2018-11-10T21:26:10Z</dcterms:modified>
</cp:coreProperties>
</file>